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A31418"/>
    <a:srgbClr val="717171"/>
    <a:srgbClr val="FDB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651" autoAdjust="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0A4A1-5443-485A-8705-076F02700475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8E468-E90F-4234-91E8-A65C047C1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32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37820"/>
          <a:stretch/>
        </p:blipFill>
        <p:spPr>
          <a:xfrm>
            <a:off x="7838630" y="-29498"/>
            <a:ext cx="4372420" cy="6902245"/>
          </a:xfrm>
          <a:custGeom>
            <a:avLst/>
            <a:gdLst>
              <a:gd name="connsiteX0" fmla="*/ 0 w 4339770"/>
              <a:gd name="connsiteY0" fmla="*/ 0 h 6858000"/>
              <a:gd name="connsiteX1" fmla="*/ 4339770 w 4339770"/>
              <a:gd name="connsiteY1" fmla="*/ 0 h 6858000"/>
              <a:gd name="connsiteX2" fmla="*/ 4339770 w 4339770"/>
              <a:gd name="connsiteY2" fmla="*/ 6858000 h 6858000"/>
              <a:gd name="connsiteX3" fmla="*/ 0 w 43397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770" h="6858000">
                <a:moveTo>
                  <a:pt x="0" y="0"/>
                </a:moveTo>
                <a:lnTo>
                  <a:pt x="4339770" y="0"/>
                </a:lnTo>
                <a:lnTo>
                  <a:pt x="433977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Isosceles Triangle 7"/>
          <p:cNvSpPr/>
          <p:nvPr userDrawn="1"/>
        </p:nvSpPr>
        <p:spPr>
          <a:xfrm>
            <a:off x="10320582" y="4967532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7820519" y="0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6256"/>
          <a:stretch>
            <a:fillRect/>
          </a:stretch>
        </p:blipFill>
        <p:spPr>
          <a:xfrm>
            <a:off x="0" y="0"/>
            <a:ext cx="7852228" cy="68580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5" y="5040977"/>
            <a:ext cx="4934825" cy="40209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852228" y="0"/>
            <a:ext cx="491672" cy="6858000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13525" y="966073"/>
            <a:ext cx="604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IOWA COMMUNITY COLLEGES</a:t>
            </a:r>
            <a:endParaRPr lang="en-US" sz="1400" spc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13525" y="1295400"/>
            <a:ext cx="7170941" cy="0"/>
          </a:xfrm>
          <a:prstGeom prst="line">
            <a:avLst/>
          </a:prstGeom>
          <a:ln>
            <a:solidFill>
              <a:srgbClr val="FD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840" y="1488150"/>
            <a:ext cx="6680245" cy="2028210"/>
          </a:xfrm>
        </p:spPr>
        <p:txBody>
          <a:bodyPr anchor="t" anchorCtr="0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839" y="3999594"/>
            <a:ext cx="6680245" cy="54211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33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191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 userDrawn="1"/>
        </p:nvSpPr>
        <p:spPr>
          <a:xfrm>
            <a:off x="11277600" y="5943600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684000" y="6483225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5F71F5-A414-427E-A222-9BF7136AF9B3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5" y="5945739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155214" y="0"/>
            <a:ext cx="403678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97914" cy="1325563"/>
          </a:xfrm>
        </p:spPr>
        <p:txBody>
          <a:bodyPr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4191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 userDrawn="1"/>
        </p:nvSpPr>
        <p:spPr>
          <a:xfrm>
            <a:off x="11277600" y="5943600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684000" y="6483225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5F71F5-A414-427E-A222-9BF7136AF9B3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5" y="5945739"/>
            <a:ext cx="438912" cy="43891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562975" y="365125"/>
            <a:ext cx="3237139" cy="485933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2"/>
                </a:solidFill>
                <a:latin typeface="Proxima Nova Extrabold" panose="02000506030000020004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secondary or </a:t>
            </a:r>
            <a:br>
              <a:rPr lang="en-US" dirty="0" smtClean="0"/>
            </a:br>
            <a:r>
              <a:rPr lang="en-US" dirty="0" smtClean="0"/>
              <a:t>take-away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1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r="1" b="2307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Rectangle 8"/>
          <p:cNvSpPr/>
          <p:nvPr userDrawn="1"/>
        </p:nvSpPr>
        <p:spPr>
          <a:xfrm>
            <a:off x="6248400" y="1104900"/>
            <a:ext cx="4648200" cy="46482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954" y="1873925"/>
            <a:ext cx="3069091" cy="252748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248400" y="484642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eicc.edu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4191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9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9417" r="5649" b="8279"/>
          <a:stretch/>
        </p:blipFill>
        <p:spPr>
          <a:xfrm>
            <a:off x="7838630" y="-14514"/>
            <a:ext cx="4372420" cy="6879771"/>
          </a:xfrm>
          <a:custGeom>
            <a:avLst/>
            <a:gdLst>
              <a:gd name="connsiteX0" fmla="*/ 0 w 4339770"/>
              <a:gd name="connsiteY0" fmla="*/ 0 h 6858000"/>
              <a:gd name="connsiteX1" fmla="*/ 4339770 w 4339770"/>
              <a:gd name="connsiteY1" fmla="*/ 0 h 6858000"/>
              <a:gd name="connsiteX2" fmla="*/ 4339770 w 4339770"/>
              <a:gd name="connsiteY2" fmla="*/ 6858000 h 6858000"/>
              <a:gd name="connsiteX3" fmla="*/ 0 w 43397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770" h="6858000">
                <a:moveTo>
                  <a:pt x="0" y="0"/>
                </a:moveTo>
                <a:lnTo>
                  <a:pt x="4339770" y="0"/>
                </a:lnTo>
                <a:lnTo>
                  <a:pt x="433977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Isosceles Triangle 7"/>
          <p:cNvSpPr/>
          <p:nvPr userDrawn="1"/>
        </p:nvSpPr>
        <p:spPr>
          <a:xfrm>
            <a:off x="10320582" y="4967532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7820519" y="0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6256"/>
          <a:stretch>
            <a:fillRect/>
          </a:stretch>
        </p:blipFill>
        <p:spPr>
          <a:xfrm>
            <a:off x="0" y="0"/>
            <a:ext cx="7852228" cy="68580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5" y="5040977"/>
            <a:ext cx="4934825" cy="40209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852228" y="0"/>
            <a:ext cx="491672" cy="6858000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13525" y="966073"/>
            <a:ext cx="604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IOWA COMMUNITY COLLEGES</a:t>
            </a:r>
            <a:endParaRPr lang="en-US" sz="1400" spc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13525" y="1295400"/>
            <a:ext cx="7170941" cy="0"/>
          </a:xfrm>
          <a:prstGeom prst="line">
            <a:avLst/>
          </a:prstGeom>
          <a:ln>
            <a:solidFill>
              <a:srgbClr val="FD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840" y="1488150"/>
            <a:ext cx="6680245" cy="2028210"/>
          </a:xfrm>
        </p:spPr>
        <p:txBody>
          <a:bodyPr anchor="t" anchorCtr="0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839" y="3999594"/>
            <a:ext cx="6680245" cy="54211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8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2597" r="9208" b="2103"/>
          <a:stretch/>
        </p:blipFill>
        <p:spPr>
          <a:xfrm>
            <a:off x="7838630" y="-14515"/>
            <a:ext cx="4372420" cy="6879771"/>
          </a:xfrm>
          <a:custGeom>
            <a:avLst/>
            <a:gdLst>
              <a:gd name="connsiteX0" fmla="*/ 0 w 4339770"/>
              <a:gd name="connsiteY0" fmla="*/ 0 h 6858000"/>
              <a:gd name="connsiteX1" fmla="*/ 4339770 w 4339770"/>
              <a:gd name="connsiteY1" fmla="*/ 0 h 6858000"/>
              <a:gd name="connsiteX2" fmla="*/ 4339770 w 4339770"/>
              <a:gd name="connsiteY2" fmla="*/ 6858000 h 6858000"/>
              <a:gd name="connsiteX3" fmla="*/ 0 w 43397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770" h="6858000">
                <a:moveTo>
                  <a:pt x="0" y="0"/>
                </a:moveTo>
                <a:lnTo>
                  <a:pt x="4339770" y="0"/>
                </a:lnTo>
                <a:lnTo>
                  <a:pt x="433977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Isosceles Triangle 7"/>
          <p:cNvSpPr/>
          <p:nvPr userDrawn="1"/>
        </p:nvSpPr>
        <p:spPr>
          <a:xfrm>
            <a:off x="10320582" y="4967532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7820519" y="0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6256"/>
          <a:stretch>
            <a:fillRect/>
          </a:stretch>
        </p:blipFill>
        <p:spPr>
          <a:xfrm>
            <a:off x="0" y="0"/>
            <a:ext cx="7852228" cy="68580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5" y="5040977"/>
            <a:ext cx="4934825" cy="40209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852228" y="0"/>
            <a:ext cx="491672" cy="6858000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13525" y="966073"/>
            <a:ext cx="604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IOWA COMMUNITY COLLEGES</a:t>
            </a:r>
            <a:endParaRPr lang="en-US" sz="1400" spc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13525" y="1295400"/>
            <a:ext cx="7170941" cy="0"/>
          </a:xfrm>
          <a:prstGeom prst="line">
            <a:avLst/>
          </a:prstGeom>
          <a:ln>
            <a:solidFill>
              <a:srgbClr val="FD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840" y="1488150"/>
            <a:ext cx="6680245" cy="2028210"/>
          </a:xfrm>
        </p:spPr>
        <p:txBody>
          <a:bodyPr anchor="t" anchorCtr="0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839" y="3999594"/>
            <a:ext cx="6680245" cy="54211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4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6" t="10617" r="28574" b="17717"/>
          <a:stretch/>
        </p:blipFill>
        <p:spPr>
          <a:xfrm>
            <a:off x="7838630" y="0"/>
            <a:ext cx="4372420" cy="6858000"/>
          </a:xfrm>
          <a:custGeom>
            <a:avLst/>
            <a:gdLst>
              <a:gd name="connsiteX0" fmla="*/ 0 w 4339770"/>
              <a:gd name="connsiteY0" fmla="*/ 0 h 6858000"/>
              <a:gd name="connsiteX1" fmla="*/ 4339770 w 4339770"/>
              <a:gd name="connsiteY1" fmla="*/ 0 h 6858000"/>
              <a:gd name="connsiteX2" fmla="*/ 4339770 w 4339770"/>
              <a:gd name="connsiteY2" fmla="*/ 6858000 h 6858000"/>
              <a:gd name="connsiteX3" fmla="*/ 0 w 43397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770" h="6858000">
                <a:moveTo>
                  <a:pt x="0" y="0"/>
                </a:moveTo>
                <a:lnTo>
                  <a:pt x="4339770" y="0"/>
                </a:lnTo>
                <a:lnTo>
                  <a:pt x="433977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Isosceles Triangle 7"/>
          <p:cNvSpPr/>
          <p:nvPr userDrawn="1"/>
        </p:nvSpPr>
        <p:spPr>
          <a:xfrm>
            <a:off x="10320582" y="4967532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7820519" y="0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6256"/>
          <a:stretch>
            <a:fillRect/>
          </a:stretch>
        </p:blipFill>
        <p:spPr>
          <a:xfrm>
            <a:off x="0" y="0"/>
            <a:ext cx="7852228" cy="68580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5" y="5040977"/>
            <a:ext cx="4934825" cy="40209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852228" y="0"/>
            <a:ext cx="491672" cy="6858000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13525" y="966073"/>
            <a:ext cx="604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IOWA COMMUNITY COLLEGES</a:t>
            </a:r>
            <a:endParaRPr lang="en-US" sz="1400" spc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13525" y="1295400"/>
            <a:ext cx="7170941" cy="0"/>
          </a:xfrm>
          <a:prstGeom prst="line">
            <a:avLst/>
          </a:prstGeom>
          <a:ln>
            <a:solidFill>
              <a:srgbClr val="FD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840" y="1488150"/>
            <a:ext cx="6680245" cy="2028210"/>
          </a:xfrm>
        </p:spPr>
        <p:txBody>
          <a:bodyPr anchor="t" anchorCtr="0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839" y="3999594"/>
            <a:ext cx="6680245" cy="54211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03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6" t="1" r="10584" b="211"/>
          <a:stretch/>
        </p:blipFill>
        <p:spPr>
          <a:xfrm>
            <a:off x="7838630" y="-14514"/>
            <a:ext cx="4372420" cy="6865257"/>
          </a:xfrm>
          <a:custGeom>
            <a:avLst/>
            <a:gdLst>
              <a:gd name="connsiteX0" fmla="*/ 0 w 4339770"/>
              <a:gd name="connsiteY0" fmla="*/ 0 h 6858000"/>
              <a:gd name="connsiteX1" fmla="*/ 4339770 w 4339770"/>
              <a:gd name="connsiteY1" fmla="*/ 0 h 6858000"/>
              <a:gd name="connsiteX2" fmla="*/ 4339770 w 4339770"/>
              <a:gd name="connsiteY2" fmla="*/ 6858000 h 6858000"/>
              <a:gd name="connsiteX3" fmla="*/ 0 w 43397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770" h="6858000">
                <a:moveTo>
                  <a:pt x="0" y="0"/>
                </a:moveTo>
                <a:lnTo>
                  <a:pt x="4339770" y="0"/>
                </a:lnTo>
                <a:lnTo>
                  <a:pt x="433977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Isosceles Triangle 7"/>
          <p:cNvSpPr/>
          <p:nvPr userDrawn="1"/>
        </p:nvSpPr>
        <p:spPr>
          <a:xfrm>
            <a:off x="10320582" y="4967532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7820519" y="0"/>
            <a:ext cx="1890468" cy="1890468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6256"/>
          <a:stretch>
            <a:fillRect/>
          </a:stretch>
        </p:blipFill>
        <p:spPr>
          <a:xfrm>
            <a:off x="0" y="0"/>
            <a:ext cx="7852228" cy="68580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25" y="5040977"/>
            <a:ext cx="4934825" cy="40209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852228" y="0"/>
            <a:ext cx="491672" cy="6858000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13525" y="966073"/>
            <a:ext cx="604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IOWA COMMUNITY COLLEGES</a:t>
            </a:r>
            <a:endParaRPr lang="en-US" sz="1400" spc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13525" y="1295400"/>
            <a:ext cx="7170941" cy="0"/>
          </a:xfrm>
          <a:prstGeom prst="line">
            <a:avLst/>
          </a:prstGeom>
          <a:ln>
            <a:solidFill>
              <a:srgbClr val="FD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840" y="1488150"/>
            <a:ext cx="6680245" cy="2028210"/>
          </a:xfrm>
        </p:spPr>
        <p:txBody>
          <a:bodyPr anchor="t" anchorCtr="0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839" y="3999594"/>
            <a:ext cx="6680245" cy="54211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8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7558" r="13037" b="8585"/>
          <a:stretch>
            <a:fillRect/>
          </a:stretch>
        </p:blipFill>
        <p:spPr>
          <a:xfrm rot="16200000" flipH="1">
            <a:off x="2667000" y="-2667000"/>
            <a:ext cx="6858000" cy="12192000"/>
          </a:xfrm>
          <a:custGeom>
            <a:avLst/>
            <a:gdLst>
              <a:gd name="connsiteX0" fmla="*/ 0 w 6858000"/>
              <a:gd name="connsiteY0" fmla="*/ 0 h 12192000"/>
              <a:gd name="connsiteX1" fmla="*/ 0 w 6858000"/>
              <a:gd name="connsiteY1" fmla="*/ 12192000 h 12192000"/>
              <a:gd name="connsiteX2" fmla="*/ 6858000 w 6858000"/>
              <a:gd name="connsiteY2" fmla="*/ 12191999 h 12192000"/>
              <a:gd name="connsiteX3" fmla="*/ 6857999 w 6858000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92000">
                <a:moveTo>
                  <a:pt x="0" y="0"/>
                </a:moveTo>
                <a:lnTo>
                  <a:pt x="0" y="12192000"/>
                </a:lnTo>
                <a:lnTo>
                  <a:pt x="6858000" y="12191999"/>
                </a:lnTo>
                <a:lnTo>
                  <a:pt x="6857999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85371"/>
            <a:ext cx="7935687" cy="5499280"/>
          </a:xfrm>
        </p:spPr>
        <p:txBody>
          <a:bodyPr anchor="t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1" y="3902709"/>
            <a:ext cx="2220685" cy="248194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684000" y="6483225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5F71F5-A414-427E-A222-9BF7136AF9B3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 b="61770"/>
          <a:stretch/>
        </p:blipFill>
        <p:spPr>
          <a:xfrm>
            <a:off x="0" y="1"/>
            <a:ext cx="12192000" cy="2307771"/>
          </a:xfrm>
          <a:custGeom>
            <a:avLst/>
            <a:gdLst>
              <a:gd name="connsiteX0" fmla="*/ 0 w 12192000"/>
              <a:gd name="connsiteY0" fmla="*/ 0 h 2307771"/>
              <a:gd name="connsiteX1" fmla="*/ 12192000 w 12192000"/>
              <a:gd name="connsiteY1" fmla="*/ 0 h 2307771"/>
              <a:gd name="connsiteX2" fmla="*/ 12192000 w 12192000"/>
              <a:gd name="connsiteY2" fmla="*/ 2307771 h 2307771"/>
              <a:gd name="connsiteX3" fmla="*/ 0 w 12192000"/>
              <a:gd name="connsiteY3" fmla="*/ 2307771 h 23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07771">
                <a:moveTo>
                  <a:pt x="0" y="0"/>
                </a:moveTo>
                <a:lnTo>
                  <a:pt x="12192000" y="0"/>
                </a:lnTo>
                <a:lnTo>
                  <a:pt x="12192000" y="2307771"/>
                </a:lnTo>
                <a:lnTo>
                  <a:pt x="0" y="230777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7029"/>
            <a:ext cx="10515600" cy="24384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9" y="5945739"/>
            <a:ext cx="438912" cy="43891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887712" y="0"/>
            <a:ext cx="2304288" cy="230428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r="40481" b="16256"/>
          <a:stretch/>
        </p:blipFill>
        <p:spPr>
          <a:xfrm>
            <a:off x="0" y="0"/>
            <a:ext cx="4673600" cy="68580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Isosceles Triangle 8"/>
          <p:cNvSpPr/>
          <p:nvPr userDrawn="1"/>
        </p:nvSpPr>
        <p:spPr>
          <a:xfrm>
            <a:off x="11277600" y="5943600"/>
            <a:ext cx="914400" cy="914400"/>
          </a:xfrm>
          <a:prstGeom prst="triangle">
            <a:avLst>
              <a:gd name="adj" fmla="val 100000"/>
            </a:avLst>
          </a:prstGeom>
          <a:solidFill>
            <a:srgbClr val="A314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684000" y="6483225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5F71F5-A414-427E-A222-9BF7136AF9B3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26" y="2514597"/>
            <a:ext cx="3422618" cy="22113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 rot="10800000">
            <a:off x="4340680" y="0"/>
            <a:ext cx="33745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61000">
                <a:schemeClr val="tx1">
                  <a:alpha val="0"/>
                </a:schemeClr>
              </a:gs>
            </a:gsLst>
            <a:lin ang="1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26" y="914398"/>
            <a:ext cx="3422617" cy="1600200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7601" y="450850"/>
            <a:ext cx="0" cy="6407150"/>
          </a:xfrm>
          <a:prstGeom prst="line">
            <a:avLst/>
          </a:prstGeom>
          <a:ln w="12700">
            <a:solidFill>
              <a:srgbClr val="FDB9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6" y="5943600"/>
            <a:ext cx="441051" cy="44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2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>
            <a:off x="11277600" y="5943600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684000" y="6483225"/>
            <a:ext cx="5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85F71F5-A414-427E-A222-9BF7136AF9B3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9" y="5945739"/>
            <a:ext cx="438912" cy="438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5" b="44455"/>
          <a:stretch/>
        </p:blipFill>
        <p:spPr>
          <a:xfrm flipH="1" flipV="1">
            <a:off x="-1" y="0"/>
            <a:ext cx="12211665" cy="1752600"/>
          </a:xfrm>
          <a:custGeom>
            <a:avLst/>
            <a:gdLst>
              <a:gd name="connsiteX0" fmla="*/ 0 w 7852228"/>
              <a:gd name="connsiteY0" fmla="*/ 0 h 6858000"/>
              <a:gd name="connsiteX1" fmla="*/ 7852228 w 7852228"/>
              <a:gd name="connsiteY1" fmla="*/ 0 h 6858000"/>
              <a:gd name="connsiteX2" fmla="*/ 7852228 w 7852228"/>
              <a:gd name="connsiteY2" fmla="*/ 6858000 h 6858000"/>
              <a:gd name="connsiteX3" fmla="*/ 0 w 78522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228" h="6858000">
                <a:moveTo>
                  <a:pt x="0" y="0"/>
                </a:moveTo>
                <a:lnTo>
                  <a:pt x="7852228" y="0"/>
                </a:lnTo>
                <a:lnTo>
                  <a:pt x="78522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578" y="365125"/>
            <a:ext cx="11135421" cy="132556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3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C85AA-1DB1-436B-A703-BEC76F6101C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5CBAA-034D-456E-9508-DA8231E63F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1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49" r:id="rId3"/>
    <p:sldLayoutId id="2147483669" r:id="rId4"/>
    <p:sldLayoutId id="2147483667" r:id="rId5"/>
    <p:sldLayoutId id="2147483664" r:id="rId6"/>
    <p:sldLayoutId id="2147483665" r:id="rId7"/>
    <p:sldLayoutId id="2147483656" r:id="rId8"/>
    <p:sldLayoutId id="2147483660" r:id="rId9"/>
    <p:sldLayoutId id="2147483661" r:id="rId10"/>
    <p:sldLayoutId id="2147483663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5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02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9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7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9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697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262626"/>
      </a:dk1>
      <a:lt1>
        <a:sysClr val="window" lastClr="FFFFFF"/>
      </a:lt1>
      <a:dk2>
        <a:srgbClr val="000000"/>
      </a:dk2>
      <a:lt2>
        <a:srgbClr val="E7E6E6"/>
      </a:lt2>
      <a:accent1>
        <a:srgbClr val="A31418"/>
      </a:accent1>
      <a:accent2>
        <a:srgbClr val="FDB913"/>
      </a:accent2>
      <a:accent3>
        <a:srgbClr val="F8982F"/>
      </a:accent3>
      <a:accent4>
        <a:srgbClr val="80AA72"/>
      </a:accent4>
      <a:accent5>
        <a:srgbClr val="32707A"/>
      </a:accent5>
      <a:accent6>
        <a:srgbClr val="354766"/>
      </a:accent6>
      <a:hlink>
        <a:srgbClr val="6FB8C4"/>
      </a:hlink>
      <a:folHlink>
        <a:srgbClr val="E058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3684</TotalTime>
  <Words>1</Words>
  <Application>Microsoft Office PowerPoint</Application>
  <PresentationFormat>Widescreen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Proxima Nova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Eastern Iowa Community Colleges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Thomas, Matthew G</dc:creator>
  <cp:lastModifiedBy>Snyder, Erin</cp:lastModifiedBy>
  <cp:revision>59</cp:revision>
  <dcterms:created xsi:type="dcterms:W3CDTF">2023-10-09T16:54:47Z</dcterms:created>
  <dcterms:modified xsi:type="dcterms:W3CDTF">2024-11-14T16:07:23Z</dcterms:modified>
</cp:coreProperties>
</file>